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2"/>
  </p:notesMasterIdLst>
  <p:handoutMasterIdLst>
    <p:handoutMasterId r:id="rId33"/>
  </p:handoutMasterIdLst>
  <p:sldIdLst>
    <p:sldId id="257" r:id="rId5"/>
    <p:sldId id="384" r:id="rId6"/>
    <p:sldId id="402" r:id="rId7"/>
    <p:sldId id="317" r:id="rId8"/>
    <p:sldId id="270" r:id="rId9"/>
    <p:sldId id="392" r:id="rId10"/>
    <p:sldId id="394" r:id="rId11"/>
    <p:sldId id="395" r:id="rId12"/>
    <p:sldId id="397" r:id="rId13"/>
    <p:sldId id="413" r:id="rId14"/>
    <p:sldId id="399" r:id="rId15"/>
    <p:sldId id="407" r:id="rId16"/>
    <p:sldId id="401" r:id="rId17"/>
    <p:sldId id="400" r:id="rId18"/>
    <p:sldId id="403" r:id="rId19"/>
    <p:sldId id="404" r:id="rId20"/>
    <p:sldId id="414" r:id="rId21"/>
    <p:sldId id="411" r:id="rId22"/>
    <p:sldId id="412" r:id="rId23"/>
    <p:sldId id="418" r:id="rId24"/>
    <p:sldId id="417" r:id="rId25"/>
    <p:sldId id="405" r:id="rId26"/>
    <p:sldId id="410" r:id="rId27"/>
    <p:sldId id="321" r:id="rId28"/>
    <p:sldId id="391" r:id="rId29"/>
    <p:sldId id="408" r:id="rId30"/>
    <p:sldId id="40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8C7E23-EDD5-4196-BE09-F4AD81E577FE}" v="19" dt="2022-07-17T11:54:33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82709" autoAdjust="0"/>
  </p:normalViewPr>
  <p:slideViewPr>
    <p:cSldViewPr snapToGrid="0">
      <p:cViewPr varScale="1">
        <p:scale>
          <a:sx n="62" d="100"/>
          <a:sy n="62" d="100"/>
        </p:scale>
        <p:origin x="900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Williams" userId="0b1c2044c12444f7" providerId="LiveId" clId="{B38C7E23-EDD5-4196-BE09-F4AD81E577FE}"/>
    <pc:docChg chg="undo custSel addSld delSld modSld">
      <pc:chgData name="Michael Williams" userId="0b1c2044c12444f7" providerId="LiveId" clId="{B38C7E23-EDD5-4196-BE09-F4AD81E577FE}" dt="2022-07-17T13:37:05.615" v="297" actId="2696"/>
      <pc:docMkLst>
        <pc:docMk/>
      </pc:docMkLst>
      <pc:sldChg chg="addSp delSp modSp mod">
        <pc:chgData name="Michael Williams" userId="0b1c2044c12444f7" providerId="LiveId" clId="{B38C7E23-EDD5-4196-BE09-F4AD81E577FE}" dt="2022-07-17T11:33:57.129" v="25" actId="27614"/>
        <pc:sldMkLst>
          <pc:docMk/>
          <pc:sldMk cId="2158886557" sldId="384"/>
        </pc:sldMkLst>
        <pc:spChg chg="add del mod">
          <ac:chgData name="Michael Williams" userId="0b1c2044c12444f7" providerId="LiveId" clId="{B38C7E23-EDD5-4196-BE09-F4AD81E577FE}" dt="2022-07-17T11:32:15.665" v="20" actId="478"/>
          <ac:spMkLst>
            <pc:docMk/>
            <pc:sldMk cId="2158886557" sldId="384"/>
            <ac:spMk id="3" creationId="{4CC3C4ED-189E-42CC-4F14-7FE33FD29F93}"/>
          </ac:spMkLst>
        </pc:spChg>
        <pc:spChg chg="add del mod">
          <ac:chgData name="Michael Williams" userId="0b1c2044c12444f7" providerId="LiveId" clId="{B38C7E23-EDD5-4196-BE09-F4AD81E577FE}" dt="2022-07-17T11:33:55.631" v="24" actId="931"/>
          <ac:spMkLst>
            <pc:docMk/>
            <pc:sldMk cId="2158886557" sldId="384"/>
            <ac:spMk id="8" creationId="{4350D144-5050-31F8-2A52-BB1AA940797E}"/>
          </ac:spMkLst>
        </pc:spChg>
        <pc:spChg chg="add del mod">
          <ac:chgData name="Michael Williams" userId="0b1c2044c12444f7" providerId="LiveId" clId="{B38C7E23-EDD5-4196-BE09-F4AD81E577FE}" dt="2022-07-17T11:32:17.388" v="21" actId="478"/>
          <ac:spMkLst>
            <pc:docMk/>
            <pc:sldMk cId="2158886557" sldId="384"/>
            <ac:spMk id="10" creationId="{1253BAD2-91C5-9BF5-9C70-961E68E8B82A}"/>
          </ac:spMkLst>
        </pc:spChg>
        <pc:spChg chg="add del mod">
          <ac:chgData name="Michael Williams" userId="0b1c2044c12444f7" providerId="LiveId" clId="{B38C7E23-EDD5-4196-BE09-F4AD81E577FE}" dt="2022-07-17T11:32:18.992" v="22" actId="478"/>
          <ac:spMkLst>
            <pc:docMk/>
            <pc:sldMk cId="2158886557" sldId="384"/>
            <ac:spMk id="14" creationId="{3B02221C-E8D3-81D7-5995-8973057CD5D3}"/>
          </ac:spMkLst>
        </pc:spChg>
        <pc:picChg chg="add mod">
          <ac:chgData name="Michael Williams" userId="0b1c2044c12444f7" providerId="LiveId" clId="{B38C7E23-EDD5-4196-BE09-F4AD81E577FE}" dt="2022-07-17T11:33:57.129" v="25" actId="27614"/>
          <ac:picMkLst>
            <pc:docMk/>
            <pc:sldMk cId="2158886557" sldId="384"/>
            <ac:picMk id="16" creationId="{5974FB0C-88F6-59C1-1FC6-0FFA3CBF2F5A}"/>
          </ac:picMkLst>
        </pc:picChg>
        <pc:picChg chg="del mod modCrop">
          <ac:chgData name="Michael Williams" userId="0b1c2044c12444f7" providerId="LiveId" clId="{B38C7E23-EDD5-4196-BE09-F4AD81E577FE}" dt="2022-07-17T11:27:56.222" v="1" actId="478"/>
          <ac:picMkLst>
            <pc:docMk/>
            <pc:sldMk cId="2158886557" sldId="384"/>
            <ac:picMk id="18" creationId="{E2536017-F539-430C-A901-70AB81CA612A}"/>
          </ac:picMkLst>
        </pc:picChg>
        <pc:picChg chg="del">
          <ac:chgData name="Michael Williams" userId="0b1c2044c12444f7" providerId="LiveId" clId="{B38C7E23-EDD5-4196-BE09-F4AD81E577FE}" dt="2022-07-17T11:27:57.863" v="2" actId="478"/>
          <ac:picMkLst>
            <pc:docMk/>
            <pc:sldMk cId="2158886557" sldId="384"/>
            <ac:picMk id="20" creationId="{528A7D8D-1AB5-46C4-93FA-D92C2FD51692}"/>
          </ac:picMkLst>
        </pc:picChg>
        <pc:picChg chg="del">
          <ac:chgData name="Michael Williams" userId="0b1c2044c12444f7" providerId="LiveId" clId="{B38C7E23-EDD5-4196-BE09-F4AD81E577FE}" dt="2022-07-17T11:27:59.531" v="3" actId="478"/>
          <ac:picMkLst>
            <pc:docMk/>
            <pc:sldMk cId="2158886557" sldId="384"/>
            <ac:picMk id="23" creationId="{2B3C4F95-A0FA-45D9-BF43-1C398F65B891}"/>
          </ac:picMkLst>
        </pc:picChg>
        <pc:picChg chg="del">
          <ac:chgData name="Michael Williams" userId="0b1c2044c12444f7" providerId="LiveId" clId="{B38C7E23-EDD5-4196-BE09-F4AD81E577FE}" dt="2022-07-17T11:28:01.524" v="4" actId="478"/>
          <ac:picMkLst>
            <pc:docMk/>
            <pc:sldMk cId="2158886557" sldId="384"/>
            <ac:picMk id="25" creationId="{B7353C46-ACC1-4078-85C2-26B57B0E58B7}"/>
          </ac:picMkLst>
        </pc:picChg>
      </pc:sldChg>
      <pc:sldChg chg="modNotesTx">
        <pc:chgData name="Michael Williams" userId="0b1c2044c12444f7" providerId="LiveId" clId="{B38C7E23-EDD5-4196-BE09-F4AD81E577FE}" dt="2022-07-17T13:35:02.820" v="237" actId="20577"/>
        <pc:sldMkLst>
          <pc:docMk/>
          <pc:sldMk cId="3685496385" sldId="394"/>
        </pc:sldMkLst>
      </pc:sldChg>
      <pc:sldChg chg="delSp modSp mod modNotesTx">
        <pc:chgData name="Michael Williams" userId="0b1c2044c12444f7" providerId="LiveId" clId="{B38C7E23-EDD5-4196-BE09-F4AD81E577FE}" dt="2022-07-17T11:35:30.752" v="61" actId="20577"/>
        <pc:sldMkLst>
          <pc:docMk/>
          <pc:sldMk cId="965739902" sldId="397"/>
        </pc:sldMkLst>
        <pc:spChg chg="mod">
          <ac:chgData name="Michael Williams" userId="0b1c2044c12444f7" providerId="LiveId" clId="{B38C7E23-EDD5-4196-BE09-F4AD81E577FE}" dt="2022-07-17T11:35:17.611" v="29" actId="20577"/>
          <ac:spMkLst>
            <pc:docMk/>
            <pc:sldMk cId="965739902" sldId="397"/>
            <ac:spMk id="3" creationId="{E0662B4B-AE1C-3AD1-C987-CA9949BD18B1}"/>
          </ac:spMkLst>
        </pc:spChg>
        <pc:picChg chg="del">
          <ac:chgData name="Michael Williams" userId="0b1c2044c12444f7" providerId="LiveId" clId="{B38C7E23-EDD5-4196-BE09-F4AD81E577FE}" dt="2022-07-17T11:28:23.730" v="8" actId="478"/>
          <ac:picMkLst>
            <pc:docMk/>
            <pc:sldMk cId="965739902" sldId="397"/>
            <ac:picMk id="8" creationId="{8D3A03C0-2AEC-982F-DAF8-87F17EBE97F0}"/>
          </ac:picMkLst>
        </pc:picChg>
      </pc:sldChg>
      <pc:sldChg chg="modNotesTx">
        <pc:chgData name="Michael Williams" userId="0b1c2044c12444f7" providerId="LiveId" clId="{B38C7E23-EDD5-4196-BE09-F4AD81E577FE}" dt="2022-07-17T13:35:34.755" v="267" actId="20577"/>
        <pc:sldMkLst>
          <pc:docMk/>
          <pc:sldMk cId="3082761947" sldId="400"/>
        </pc:sldMkLst>
      </pc:sldChg>
      <pc:sldChg chg="addSp delSp modSp mod">
        <pc:chgData name="Michael Williams" userId="0b1c2044c12444f7" providerId="LiveId" clId="{B38C7E23-EDD5-4196-BE09-F4AD81E577FE}" dt="2022-07-17T11:41:11.277" v="78" actId="1076"/>
        <pc:sldMkLst>
          <pc:docMk/>
          <pc:sldMk cId="104591891" sldId="401"/>
        </pc:sldMkLst>
        <pc:picChg chg="add del mod">
          <ac:chgData name="Michael Williams" userId="0b1c2044c12444f7" providerId="LiveId" clId="{B38C7E23-EDD5-4196-BE09-F4AD81E577FE}" dt="2022-07-17T11:40:15.659" v="74" actId="478"/>
          <ac:picMkLst>
            <pc:docMk/>
            <pc:sldMk cId="104591891" sldId="401"/>
            <ac:picMk id="3" creationId="{8F909169-A52D-C1FB-7162-44CACA2ABF36}"/>
          </ac:picMkLst>
        </pc:picChg>
        <pc:picChg chg="del">
          <ac:chgData name="Michael Williams" userId="0b1c2044c12444f7" providerId="LiveId" clId="{B38C7E23-EDD5-4196-BE09-F4AD81E577FE}" dt="2022-07-17T11:38:31.873" v="68" actId="478"/>
          <ac:picMkLst>
            <pc:docMk/>
            <pc:sldMk cId="104591891" sldId="401"/>
            <ac:picMk id="13" creationId="{70F28F0C-9952-5835-2933-EC417A1FB6DF}"/>
          </ac:picMkLst>
        </pc:picChg>
        <pc:picChg chg="add mod">
          <ac:chgData name="Michael Williams" userId="0b1c2044c12444f7" providerId="LiveId" clId="{B38C7E23-EDD5-4196-BE09-F4AD81E577FE}" dt="2022-07-17T11:41:11.277" v="78" actId="1076"/>
          <ac:picMkLst>
            <pc:docMk/>
            <pc:sldMk cId="104591891" sldId="401"/>
            <ac:picMk id="14" creationId="{F2B180E1-D3C4-87B8-4527-329E8F835EB0}"/>
          </ac:picMkLst>
        </pc:picChg>
      </pc:sldChg>
      <pc:sldChg chg="addSp delSp modSp mod modNotesTx">
        <pc:chgData name="Michael Williams" userId="0b1c2044c12444f7" providerId="LiveId" clId="{B38C7E23-EDD5-4196-BE09-F4AD81E577FE}" dt="2022-07-17T13:34:45.362" v="236" actId="20577"/>
        <pc:sldMkLst>
          <pc:docMk/>
          <pc:sldMk cId="3100736842" sldId="402"/>
        </pc:sldMkLst>
        <pc:spChg chg="add del mod">
          <ac:chgData name="Michael Williams" userId="0b1c2044c12444f7" providerId="LiveId" clId="{B38C7E23-EDD5-4196-BE09-F4AD81E577FE}" dt="2022-07-17T11:31:53.364" v="15" actId="478"/>
          <ac:spMkLst>
            <pc:docMk/>
            <pc:sldMk cId="3100736842" sldId="402"/>
            <ac:spMk id="3" creationId="{65359F82-BA09-2692-DA41-6D08B3D78FB7}"/>
          </ac:spMkLst>
        </pc:spChg>
        <pc:spChg chg="add del mod">
          <ac:chgData name="Michael Williams" userId="0b1c2044c12444f7" providerId="LiveId" clId="{B38C7E23-EDD5-4196-BE09-F4AD81E577FE}" dt="2022-07-17T11:32:07.787" v="18" actId="478"/>
          <ac:spMkLst>
            <pc:docMk/>
            <pc:sldMk cId="3100736842" sldId="402"/>
            <ac:spMk id="8" creationId="{E029281D-30A1-F02B-AFB9-A4C9DD26C51B}"/>
          </ac:spMkLst>
        </pc:spChg>
        <pc:spChg chg="add del mod">
          <ac:chgData name="Michael Williams" userId="0b1c2044c12444f7" providerId="LiveId" clId="{B38C7E23-EDD5-4196-BE09-F4AD81E577FE}" dt="2022-07-17T11:32:09.726" v="19" actId="478"/>
          <ac:spMkLst>
            <pc:docMk/>
            <pc:sldMk cId="3100736842" sldId="402"/>
            <ac:spMk id="10" creationId="{F8656B3A-FF31-F11C-0ADE-03F45FF63A3B}"/>
          </ac:spMkLst>
        </pc:spChg>
        <pc:spChg chg="add del mod">
          <ac:chgData name="Michael Williams" userId="0b1c2044c12444f7" providerId="LiveId" clId="{B38C7E23-EDD5-4196-BE09-F4AD81E577FE}" dt="2022-07-17T11:31:44.251" v="11" actId="931"/>
          <ac:spMkLst>
            <pc:docMk/>
            <pc:sldMk cId="3100736842" sldId="402"/>
            <ac:spMk id="14" creationId="{E40A8D44-E730-A61A-34A0-8236B4701A70}"/>
          </ac:spMkLst>
        </pc:spChg>
        <pc:picChg chg="add mod">
          <ac:chgData name="Michael Williams" userId="0b1c2044c12444f7" providerId="LiveId" clId="{B38C7E23-EDD5-4196-BE09-F4AD81E577FE}" dt="2022-07-17T11:32:03.883" v="17" actId="1076"/>
          <ac:picMkLst>
            <pc:docMk/>
            <pc:sldMk cId="3100736842" sldId="402"/>
            <ac:picMk id="16" creationId="{396B1C23-9679-78B7-EBBD-2B24D442877E}"/>
          </ac:picMkLst>
        </pc:picChg>
        <pc:picChg chg="del">
          <ac:chgData name="Michael Williams" userId="0b1c2044c12444f7" providerId="LiveId" clId="{B38C7E23-EDD5-4196-BE09-F4AD81E577FE}" dt="2022-07-17T11:28:10.137" v="6" actId="478"/>
          <ac:picMkLst>
            <pc:docMk/>
            <pc:sldMk cId="3100736842" sldId="402"/>
            <ac:picMk id="18" creationId="{E2536017-F539-430C-A901-70AB81CA612A}"/>
          </ac:picMkLst>
        </pc:picChg>
        <pc:picChg chg="del">
          <ac:chgData name="Michael Williams" userId="0b1c2044c12444f7" providerId="LiveId" clId="{B38C7E23-EDD5-4196-BE09-F4AD81E577FE}" dt="2022-07-17T11:31:20.761" v="10" actId="478"/>
          <ac:picMkLst>
            <pc:docMk/>
            <pc:sldMk cId="3100736842" sldId="402"/>
            <ac:picMk id="20" creationId="{528A7D8D-1AB5-46C4-93FA-D92C2FD51692}"/>
          </ac:picMkLst>
        </pc:picChg>
        <pc:picChg chg="del">
          <ac:chgData name="Michael Williams" userId="0b1c2044c12444f7" providerId="LiveId" clId="{B38C7E23-EDD5-4196-BE09-F4AD81E577FE}" dt="2022-07-17T11:28:08.165" v="5" actId="478"/>
          <ac:picMkLst>
            <pc:docMk/>
            <pc:sldMk cId="3100736842" sldId="402"/>
            <ac:picMk id="23" creationId="{2B3C4F95-A0FA-45D9-BF43-1C398F65B891}"/>
          </ac:picMkLst>
        </pc:picChg>
        <pc:picChg chg="del">
          <ac:chgData name="Michael Williams" userId="0b1c2044c12444f7" providerId="LiveId" clId="{B38C7E23-EDD5-4196-BE09-F4AD81E577FE}" dt="2022-07-17T11:28:12.522" v="7" actId="478"/>
          <ac:picMkLst>
            <pc:docMk/>
            <pc:sldMk cId="3100736842" sldId="402"/>
            <ac:picMk id="25" creationId="{B7353C46-ACC1-4078-85C2-26B57B0E58B7}"/>
          </ac:picMkLst>
        </pc:picChg>
      </pc:sldChg>
      <pc:sldChg chg="delSp modSp mod">
        <pc:chgData name="Michael Williams" userId="0b1c2044c12444f7" providerId="LiveId" clId="{B38C7E23-EDD5-4196-BE09-F4AD81E577FE}" dt="2022-07-17T11:43:51.145" v="174" actId="20577"/>
        <pc:sldMkLst>
          <pc:docMk/>
          <pc:sldMk cId="1248140663" sldId="403"/>
        </pc:sldMkLst>
        <pc:spChg chg="mod">
          <ac:chgData name="Michael Williams" userId="0b1c2044c12444f7" providerId="LiveId" clId="{B38C7E23-EDD5-4196-BE09-F4AD81E577FE}" dt="2022-07-17T11:43:51.145" v="174" actId="20577"/>
          <ac:spMkLst>
            <pc:docMk/>
            <pc:sldMk cId="1248140663" sldId="403"/>
            <ac:spMk id="12" creationId="{7FB7F30B-2A84-4C44-BC5A-E826ED6E74A2}"/>
          </ac:spMkLst>
        </pc:spChg>
        <pc:picChg chg="del">
          <ac:chgData name="Michael Williams" userId="0b1c2044c12444f7" providerId="LiveId" clId="{B38C7E23-EDD5-4196-BE09-F4AD81E577FE}" dt="2022-07-17T11:28:45.295" v="9" actId="478"/>
          <ac:picMkLst>
            <pc:docMk/>
            <pc:sldMk cId="1248140663" sldId="403"/>
            <ac:picMk id="14" creationId="{1C439420-C3D9-7D0D-D92E-8916CA74C2F3}"/>
          </ac:picMkLst>
        </pc:picChg>
      </pc:sldChg>
      <pc:sldChg chg="addSp delSp modSp add del mod">
        <pc:chgData name="Michael Williams" userId="0b1c2044c12444f7" providerId="LiveId" clId="{B38C7E23-EDD5-4196-BE09-F4AD81E577FE}" dt="2022-07-17T11:44:09.912" v="175" actId="20577"/>
        <pc:sldMkLst>
          <pc:docMk/>
          <pc:sldMk cId="4248617000" sldId="404"/>
        </pc:sldMkLst>
        <pc:spChg chg="add del mod">
          <ac:chgData name="Michael Williams" userId="0b1c2044c12444f7" providerId="LiveId" clId="{B38C7E23-EDD5-4196-BE09-F4AD81E577FE}" dt="2022-07-17T11:42:22.339" v="84"/>
          <ac:spMkLst>
            <pc:docMk/>
            <pc:sldMk cId="4248617000" sldId="404"/>
            <ac:spMk id="5" creationId="{A6089273-18C6-0253-8436-D47A8885A6A3}"/>
          </ac:spMkLst>
        </pc:spChg>
        <pc:spChg chg="add mod">
          <ac:chgData name="Michael Williams" userId="0b1c2044c12444f7" providerId="LiveId" clId="{B38C7E23-EDD5-4196-BE09-F4AD81E577FE}" dt="2022-07-17T11:44:09.912" v="175" actId="20577"/>
          <ac:spMkLst>
            <pc:docMk/>
            <pc:sldMk cId="4248617000" sldId="404"/>
            <ac:spMk id="7" creationId="{D1E5F635-9577-5853-F396-A9F7379661A3}"/>
          </ac:spMkLst>
        </pc:spChg>
        <pc:picChg chg="del">
          <ac:chgData name="Michael Williams" userId="0b1c2044c12444f7" providerId="LiveId" clId="{B38C7E23-EDD5-4196-BE09-F4AD81E577FE}" dt="2022-07-17T11:41:30.033" v="81" actId="478"/>
          <ac:picMkLst>
            <pc:docMk/>
            <pc:sldMk cId="4248617000" sldId="404"/>
            <ac:picMk id="6" creationId="{7C6C2CBB-2565-A81B-CB5C-3E181771B4D3}"/>
          </ac:picMkLst>
        </pc:picChg>
      </pc:sldChg>
      <pc:sldChg chg="addSp delSp modSp mod modNotesTx">
        <pc:chgData name="Michael Williams" userId="0b1c2044c12444f7" providerId="LiveId" clId="{B38C7E23-EDD5-4196-BE09-F4AD81E577FE}" dt="2022-07-17T13:35:17.703" v="238" actId="20577"/>
        <pc:sldMkLst>
          <pc:docMk/>
          <pc:sldMk cId="2215635519" sldId="407"/>
        </pc:sldMkLst>
        <pc:picChg chg="add mod">
          <ac:chgData name="Michael Williams" userId="0b1c2044c12444f7" providerId="LiveId" clId="{B38C7E23-EDD5-4196-BE09-F4AD81E577FE}" dt="2022-07-17T11:38:17.207" v="67" actId="1076"/>
          <ac:picMkLst>
            <pc:docMk/>
            <pc:sldMk cId="2215635519" sldId="407"/>
            <ac:picMk id="3" creationId="{716DCFCD-416F-66C8-B780-E4F223B7B1D8}"/>
          </ac:picMkLst>
        </pc:picChg>
        <pc:picChg chg="del">
          <ac:chgData name="Michael Williams" userId="0b1c2044c12444f7" providerId="LiveId" clId="{B38C7E23-EDD5-4196-BE09-F4AD81E577FE}" dt="2022-07-17T11:37:46.260" v="62" actId="478"/>
          <ac:picMkLst>
            <pc:docMk/>
            <pc:sldMk cId="2215635519" sldId="407"/>
            <ac:picMk id="13" creationId="{70F28F0C-9952-5835-2933-EC417A1FB6DF}"/>
          </ac:picMkLst>
        </pc:picChg>
      </pc:sldChg>
      <pc:sldChg chg="modNotesTx">
        <pc:chgData name="Michael Williams" userId="0b1c2044c12444f7" providerId="LiveId" clId="{B38C7E23-EDD5-4196-BE09-F4AD81E577FE}" dt="2022-07-17T13:36:51.184" v="296" actId="20577"/>
        <pc:sldMkLst>
          <pc:docMk/>
          <pc:sldMk cId="682815173" sldId="408"/>
        </pc:sldMkLst>
      </pc:sldChg>
      <pc:sldChg chg="addSp delSp modSp mod">
        <pc:chgData name="Michael Williams" userId="0b1c2044c12444f7" providerId="LiveId" clId="{B38C7E23-EDD5-4196-BE09-F4AD81E577FE}" dt="2022-07-17T11:54:42.331" v="235" actId="14100"/>
        <pc:sldMkLst>
          <pc:docMk/>
          <pc:sldMk cId="1005718059" sldId="409"/>
        </pc:sldMkLst>
        <pc:spChg chg="add del mod">
          <ac:chgData name="Michael Williams" userId="0b1c2044c12444f7" providerId="LiveId" clId="{B38C7E23-EDD5-4196-BE09-F4AD81E577FE}" dt="2022-07-17T11:54:33.803" v="231" actId="931"/>
          <ac:spMkLst>
            <pc:docMk/>
            <pc:sldMk cId="1005718059" sldId="409"/>
            <ac:spMk id="4" creationId="{E567BDBE-3630-37E6-041E-4B6DBE924074}"/>
          </ac:spMkLst>
        </pc:spChg>
        <pc:picChg chg="add mod">
          <ac:chgData name="Michael Williams" userId="0b1c2044c12444f7" providerId="LiveId" clId="{B38C7E23-EDD5-4196-BE09-F4AD81E577FE}" dt="2022-07-17T11:54:42.331" v="235" actId="14100"/>
          <ac:picMkLst>
            <pc:docMk/>
            <pc:sldMk cId="1005718059" sldId="409"/>
            <ac:picMk id="10" creationId="{8E69ACBE-F117-ADC6-1364-E8D9B7EAF997}"/>
          </ac:picMkLst>
        </pc:picChg>
        <pc:picChg chg="del">
          <ac:chgData name="Michael Williams" userId="0b1c2044c12444f7" providerId="LiveId" clId="{B38C7E23-EDD5-4196-BE09-F4AD81E577FE}" dt="2022-07-17T11:54:18.074" v="230" actId="478"/>
          <ac:picMkLst>
            <pc:docMk/>
            <pc:sldMk cId="1005718059" sldId="409"/>
            <ac:picMk id="11" creationId="{CF54254E-F3E7-224B-4F9A-572CBD60468B}"/>
          </ac:picMkLst>
        </pc:picChg>
      </pc:sldChg>
      <pc:sldChg chg="modNotesTx">
        <pc:chgData name="Michael Williams" userId="0b1c2044c12444f7" providerId="LiveId" clId="{B38C7E23-EDD5-4196-BE09-F4AD81E577FE}" dt="2022-07-17T13:36:40.470" v="295" actId="20577"/>
        <pc:sldMkLst>
          <pc:docMk/>
          <pc:sldMk cId="1555110776" sldId="410"/>
        </pc:sldMkLst>
      </pc:sldChg>
      <pc:sldChg chg="modNotesTx">
        <pc:chgData name="Michael Williams" userId="0b1c2044c12444f7" providerId="LiveId" clId="{B38C7E23-EDD5-4196-BE09-F4AD81E577FE}" dt="2022-07-17T13:35:59.108" v="269" actId="20577"/>
        <pc:sldMkLst>
          <pc:docMk/>
          <pc:sldMk cId="3200591410" sldId="411"/>
        </pc:sldMkLst>
      </pc:sldChg>
      <pc:sldChg chg="modNotesTx">
        <pc:chgData name="Michael Williams" userId="0b1c2044c12444f7" providerId="LiveId" clId="{B38C7E23-EDD5-4196-BE09-F4AD81E577FE}" dt="2022-07-17T13:36:14.406" v="293" actId="20577"/>
        <pc:sldMkLst>
          <pc:docMk/>
          <pc:sldMk cId="3726370076" sldId="412"/>
        </pc:sldMkLst>
      </pc:sldChg>
      <pc:sldChg chg="addSp delSp modSp mod modNotesTx">
        <pc:chgData name="Michael Williams" userId="0b1c2044c12444f7" providerId="LiveId" clId="{B38C7E23-EDD5-4196-BE09-F4AD81E577FE}" dt="2022-07-17T13:35:45.029" v="268" actId="20577"/>
        <pc:sldMkLst>
          <pc:docMk/>
          <pc:sldMk cId="476837196" sldId="414"/>
        </pc:sldMkLst>
        <pc:spChg chg="add del mod">
          <ac:chgData name="Michael Williams" userId="0b1c2044c12444f7" providerId="LiveId" clId="{B38C7E23-EDD5-4196-BE09-F4AD81E577FE}" dt="2022-07-17T11:45:37.741" v="177" actId="931"/>
          <ac:spMkLst>
            <pc:docMk/>
            <pc:sldMk cId="476837196" sldId="414"/>
            <ac:spMk id="4" creationId="{62941029-C7C7-EF69-F321-B5D7C40F5CDA}"/>
          </ac:spMkLst>
        </pc:spChg>
        <pc:spChg chg="add del mod">
          <ac:chgData name="Michael Williams" userId="0b1c2044c12444f7" providerId="LiveId" clId="{B38C7E23-EDD5-4196-BE09-F4AD81E577FE}" dt="2022-07-17T11:46:28.631" v="182" actId="931"/>
          <ac:spMkLst>
            <pc:docMk/>
            <pc:sldMk cId="476837196" sldId="414"/>
            <ac:spMk id="12" creationId="{8624B7E4-8706-62CA-30FB-94291270ABB4}"/>
          </ac:spMkLst>
        </pc:spChg>
        <pc:spChg chg="add del mod">
          <ac:chgData name="Michael Williams" userId="0b1c2044c12444f7" providerId="LiveId" clId="{B38C7E23-EDD5-4196-BE09-F4AD81E577FE}" dt="2022-07-17T11:47:09.551" v="186" actId="931"/>
          <ac:spMkLst>
            <pc:docMk/>
            <pc:sldMk cId="476837196" sldId="414"/>
            <ac:spMk id="17" creationId="{1996BA7B-5C8D-AB15-768D-6B957B8BAD37}"/>
          </ac:spMkLst>
        </pc:spChg>
        <pc:picChg chg="add mod">
          <ac:chgData name="Michael Williams" userId="0b1c2044c12444f7" providerId="LiveId" clId="{B38C7E23-EDD5-4196-BE09-F4AD81E577FE}" dt="2022-07-17T11:45:41.822" v="180" actId="14100"/>
          <ac:picMkLst>
            <pc:docMk/>
            <pc:sldMk cId="476837196" sldId="414"/>
            <ac:picMk id="6" creationId="{EDDB8B2F-F06F-3B7A-0732-6AF1E195E931}"/>
          </ac:picMkLst>
        </pc:picChg>
        <pc:picChg chg="del">
          <ac:chgData name="Michael Williams" userId="0b1c2044c12444f7" providerId="LiveId" clId="{B38C7E23-EDD5-4196-BE09-F4AD81E577FE}" dt="2022-07-17T11:44:15.961" v="176" actId="478"/>
          <ac:picMkLst>
            <pc:docMk/>
            <pc:sldMk cId="476837196" sldId="414"/>
            <ac:picMk id="11" creationId="{4597C662-E3A9-BBFA-9845-17E091BCE22B}"/>
          </ac:picMkLst>
        </pc:picChg>
        <pc:picChg chg="del">
          <ac:chgData name="Michael Williams" userId="0b1c2044c12444f7" providerId="LiveId" clId="{B38C7E23-EDD5-4196-BE09-F4AD81E577FE}" dt="2022-07-17T11:45:45.803" v="181" actId="478"/>
          <ac:picMkLst>
            <pc:docMk/>
            <pc:sldMk cId="476837196" sldId="414"/>
            <ac:picMk id="13" creationId="{27F007AC-117F-B30D-D0DF-44CD4C7EBE39}"/>
          </ac:picMkLst>
        </pc:picChg>
        <pc:picChg chg="add del mod">
          <ac:chgData name="Michael Williams" userId="0b1c2044c12444f7" providerId="LiveId" clId="{B38C7E23-EDD5-4196-BE09-F4AD81E577FE}" dt="2022-07-17T11:46:56.069" v="185" actId="478"/>
          <ac:picMkLst>
            <pc:docMk/>
            <pc:sldMk cId="476837196" sldId="414"/>
            <ac:picMk id="15" creationId="{02A7D379-6E4C-D893-058D-DB2FB0CB1BE2}"/>
          </ac:picMkLst>
        </pc:picChg>
        <pc:picChg chg="add mod">
          <ac:chgData name="Michael Williams" userId="0b1c2044c12444f7" providerId="LiveId" clId="{B38C7E23-EDD5-4196-BE09-F4AD81E577FE}" dt="2022-07-17T11:47:11.085" v="188" actId="962"/>
          <ac:picMkLst>
            <pc:docMk/>
            <pc:sldMk cId="476837196" sldId="414"/>
            <ac:picMk id="19" creationId="{A18515DB-B88C-186F-7742-6055D0F5BA60}"/>
          </ac:picMkLst>
        </pc:picChg>
      </pc:sldChg>
      <pc:sldChg chg="addSp delSp modSp add del mod">
        <pc:chgData name="Michael Williams" userId="0b1c2044c12444f7" providerId="LiveId" clId="{B38C7E23-EDD5-4196-BE09-F4AD81E577FE}" dt="2022-07-17T11:52:29.241" v="229" actId="20577"/>
        <pc:sldMkLst>
          <pc:docMk/>
          <pc:sldMk cId="1497617126" sldId="417"/>
        </pc:sldMkLst>
        <pc:spChg chg="add del mod">
          <ac:chgData name="Michael Williams" userId="0b1c2044c12444f7" providerId="LiveId" clId="{B38C7E23-EDD5-4196-BE09-F4AD81E577FE}" dt="2022-07-17T11:51:44.931" v="209" actId="931"/>
          <ac:spMkLst>
            <pc:docMk/>
            <pc:sldMk cId="1497617126" sldId="417"/>
            <ac:spMk id="6" creationId="{8B64E495-8E78-2771-69E8-A3D6E032BC40}"/>
          </ac:spMkLst>
        </pc:spChg>
        <pc:spChg chg="mod">
          <ac:chgData name="Michael Williams" userId="0b1c2044c12444f7" providerId="LiveId" clId="{B38C7E23-EDD5-4196-BE09-F4AD81E577FE}" dt="2022-07-17T11:52:29.241" v="229" actId="20577"/>
          <ac:spMkLst>
            <pc:docMk/>
            <pc:sldMk cId="1497617126" sldId="417"/>
            <ac:spMk id="8" creationId="{9640F0D0-8E88-84DD-3C68-47555D6FB3BB}"/>
          </ac:spMkLst>
        </pc:spChg>
        <pc:spChg chg="add del mod">
          <ac:chgData name="Michael Williams" userId="0b1c2044c12444f7" providerId="LiveId" clId="{B38C7E23-EDD5-4196-BE09-F4AD81E577FE}" dt="2022-07-17T11:52:02.915" v="213" actId="478"/>
          <ac:spMkLst>
            <pc:docMk/>
            <pc:sldMk cId="1497617126" sldId="417"/>
            <ac:spMk id="13" creationId="{7E49308C-CE59-F060-1BB9-6BF508262CCA}"/>
          </ac:spMkLst>
        </pc:spChg>
        <pc:picChg chg="add mod">
          <ac:chgData name="Michael Williams" userId="0b1c2044c12444f7" providerId="LiveId" clId="{B38C7E23-EDD5-4196-BE09-F4AD81E577FE}" dt="2022-07-17T11:52:14.698" v="215" actId="14100"/>
          <ac:picMkLst>
            <pc:docMk/>
            <pc:sldMk cId="1497617126" sldId="417"/>
            <ac:picMk id="11" creationId="{79764858-4D88-519B-22CA-A5D0ADEF7308}"/>
          </ac:picMkLst>
        </pc:picChg>
        <pc:picChg chg="del">
          <ac:chgData name="Michael Williams" userId="0b1c2044c12444f7" providerId="LiveId" clId="{B38C7E23-EDD5-4196-BE09-F4AD81E577FE}" dt="2022-07-17T11:51:27.607" v="208" actId="478"/>
          <ac:picMkLst>
            <pc:docMk/>
            <pc:sldMk cId="1497617126" sldId="417"/>
            <ac:picMk id="19" creationId="{E4A67361-6F3D-B3C8-2072-A11E55B4CA62}"/>
          </ac:picMkLst>
        </pc:picChg>
        <pc:picChg chg="add del mod">
          <ac:chgData name="Michael Williams" userId="0b1c2044c12444f7" providerId="LiveId" clId="{B38C7E23-EDD5-4196-BE09-F4AD81E577FE}" dt="2022-07-17T11:52:20.133" v="216" actId="14100"/>
          <ac:picMkLst>
            <pc:docMk/>
            <pc:sldMk cId="1497617126" sldId="417"/>
            <ac:picMk id="21" creationId="{F85CA42A-B2EC-FFB6-777C-B7A34AEB6CB4}"/>
          </ac:picMkLst>
        </pc:picChg>
      </pc:sldChg>
      <pc:sldChg chg="addSp delSp modSp mod modNotesTx">
        <pc:chgData name="Michael Williams" userId="0b1c2044c12444f7" providerId="LiveId" clId="{B38C7E23-EDD5-4196-BE09-F4AD81E577FE}" dt="2022-07-17T13:36:20.574" v="294" actId="20577"/>
        <pc:sldMkLst>
          <pc:docMk/>
          <pc:sldMk cId="1245591033" sldId="418"/>
        </pc:sldMkLst>
        <pc:spChg chg="add del mod">
          <ac:chgData name="Michael Williams" userId="0b1c2044c12444f7" providerId="LiveId" clId="{B38C7E23-EDD5-4196-BE09-F4AD81E577FE}" dt="2022-07-17T11:51:17.227" v="205" actId="931"/>
          <ac:spMkLst>
            <pc:docMk/>
            <pc:sldMk cId="1245591033" sldId="418"/>
            <ac:spMk id="4" creationId="{2DAB9EB2-3E57-10E3-489F-15BAD80DE15F}"/>
          </ac:spMkLst>
        </pc:spChg>
        <pc:spChg chg="add del mod">
          <ac:chgData name="Michael Williams" userId="0b1c2044c12444f7" providerId="LiveId" clId="{B38C7E23-EDD5-4196-BE09-F4AD81E577FE}" dt="2022-07-17T11:49:04.716" v="191" actId="931"/>
          <ac:spMkLst>
            <pc:docMk/>
            <pc:sldMk cId="1245591033" sldId="418"/>
            <ac:spMk id="10" creationId="{0D621241-D040-B869-A0EC-CFB0714148D7}"/>
          </ac:spMkLst>
        </pc:spChg>
        <pc:picChg chg="del">
          <ac:chgData name="Michael Williams" userId="0b1c2044c12444f7" providerId="LiveId" clId="{B38C7E23-EDD5-4196-BE09-F4AD81E577FE}" dt="2022-07-17T11:47:20.974" v="189" actId="478"/>
          <ac:picMkLst>
            <pc:docMk/>
            <pc:sldMk cId="1245591033" sldId="418"/>
            <ac:picMk id="11" creationId="{64ABF12F-39E8-629C-3FB9-EA328F497E30}"/>
          </ac:picMkLst>
        </pc:picChg>
        <pc:picChg chg="del">
          <ac:chgData name="Michael Williams" userId="0b1c2044c12444f7" providerId="LiveId" clId="{B38C7E23-EDD5-4196-BE09-F4AD81E577FE}" dt="2022-07-17T11:48:47.146" v="190" actId="478"/>
          <ac:picMkLst>
            <pc:docMk/>
            <pc:sldMk cId="1245591033" sldId="418"/>
            <ac:picMk id="13" creationId="{29706073-E4D4-0FBA-6A81-028B596D4384}"/>
          </ac:picMkLst>
        </pc:picChg>
        <pc:picChg chg="add mod">
          <ac:chgData name="Michael Williams" userId="0b1c2044c12444f7" providerId="LiveId" clId="{B38C7E23-EDD5-4196-BE09-F4AD81E577FE}" dt="2022-07-17T11:50:41.911" v="204" actId="14100"/>
          <ac:picMkLst>
            <pc:docMk/>
            <pc:sldMk cId="1245591033" sldId="418"/>
            <ac:picMk id="14" creationId="{4A130067-7DFA-AA48-CE01-3EEEA11627FC}"/>
          </ac:picMkLst>
        </pc:picChg>
        <pc:picChg chg="add del mod">
          <ac:chgData name="Michael Williams" userId="0b1c2044c12444f7" providerId="LiveId" clId="{B38C7E23-EDD5-4196-BE09-F4AD81E577FE}" dt="2022-07-17T11:50:35.262" v="201" actId="931"/>
          <ac:picMkLst>
            <pc:docMk/>
            <pc:sldMk cId="1245591033" sldId="418"/>
            <ac:picMk id="16" creationId="{DBC51E92-C4D3-F522-5078-05742D1F67CF}"/>
          </ac:picMkLst>
        </pc:picChg>
        <pc:picChg chg="add mod">
          <ac:chgData name="Michael Williams" userId="0b1c2044c12444f7" providerId="LiveId" clId="{B38C7E23-EDD5-4196-BE09-F4AD81E577FE}" dt="2022-07-17T11:51:18.736" v="207" actId="962"/>
          <ac:picMkLst>
            <pc:docMk/>
            <pc:sldMk cId="1245591033" sldId="418"/>
            <ac:picMk id="18" creationId="{AB4552AA-6169-FD67-E147-AC045FEC63A9}"/>
          </ac:picMkLst>
        </pc:picChg>
      </pc:sldChg>
      <pc:sldChg chg="del">
        <pc:chgData name="Michael Williams" userId="0b1c2044c12444f7" providerId="LiveId" clId="{B38C7E23-EDD5-4196-BE09-F4AD81E577FE}" dt="2022-07-17T13:37:05.615" v="297" actId="2696"/>
        <pc:sldMkLst>
          <pc:docMk/>
          <pc:sldMk cId="2846931427" sldId="4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164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657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610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from hobby lark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83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661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Rocket from Open Rocket SIM software, we can possibly demo what’s going on in the software later.</a:t>
            </a:r>
          </a:p>
          <a:p>
            <a:r>
              <a:rPr lang="en-GB" dirty="0"/>
              <a:t>SOP vs SOG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01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0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a while more bang doesn’t add altitude, burn time does.  Ensuring vertical flight is the best way to improve altitude.  A </a:t>
            </a:r>
            <a:r>
              <a:rPr lang="en-GB" dirty="0" err="1"/>
              <a:t>sustainer</a:t>
            </a:r>
            <a:r>
              <a:rPr lang="en-GB" dirty="0"/>
              <a:t> dart is an unpowered stage, usually designed to only fly at high speed at high altitude.  May add considerably to the “book” altitude.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71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COP, for our purposes: the average location of all the dynamic forces acting on the rocket</a:t>
            </a:r>
          </a:p>
          <a:p>
            <a:r>
              <a:rPr lang="en-GB" dirty="0"/>
              <a:t>COG, for our purposes: the average location of all mass components acting on the rocket</a:t>
            </a:r>
          </a:p>
          <a:p>
            <a:r>
              <a:rPr lang="en-GB" dirty="0"/>
              <a:t>Stability is measured on calibres, that is the distance between COP and COG, looking for between 2 and 2.5.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left hand side a D12-0 20nS each with an ejection charge instantly after thrust.</a:t>
            </a:r>
          </a:p>
          <a:p>
            <a:r>
              <a:rPr lang="en-GB" dirty="0"/>
              <a:t>On the right Aerotech F26-6FJ. Average thrust 26N, 65N total thrust with a six second delay from ignition.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57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Aerotech on the left and </a:t>
            </a:r>
            <a:r>
              <a:rPr lang="en-GB" dirty="0" err="1"/>
              <a:t>Cesaroni</a:t>
            </a:r>
            <a:r>
              <a:rPr lang="en-GB" dirty="0"/>
              <a:t> on the right.  Dealer only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4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Eggtimer</a:t>
            </a:r>
            <a:r>
              <a:rPr lang="en-GB" dirty="0"/>
              <a:t> rockets</a:t>
            </a:r>
          </a:p>
          <a:p>
            <a:r>
              <a:rPr lang="en-GB" dirty="0"/>
              <a:t>http://eggtimerrocketry.com/wp-content/uploads/2021/10/Quantum-A18-2.jpg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43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6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1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what’s wrong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Gunpowder! F </a:t>
            </a:r>
            <a:r>
              <a:rPr lang="en-US" dirty="0" err="1"/>
              <a:t>Fg</a:t>
            </a:r>
            <a:r>
              <a:rPr lang="en-US" dirty="0"/>
              <a:t> FA FC and on and on but usually </a:t>
            </a:r>
            <a:r>
              <a:rPr lang="en-US" dirty="0" err="1"/>
              <a:t>FFFFg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02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APCP stands for Ammonium Perchlorate composite propellant.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HTPB Hydroxyl-terminated polybutadiene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0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78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replaced by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56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favpng.com/21/1/8/estes-industries-model-rocket-launch-pad-rocket-launch-png-favpng-kqaucSK1igBFu1UWc03UbwBcu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ocket.info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s?k=stomp+rocket&amp;crid=1STZV3BYDI5L7&amp;sprefix=stomp+rock%2Caps%2C77&amp;ref=nb_sb_ss_ts-doa-p_1_1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Model and High Power Rocketry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rmAutofit/>
          </a:bodyPr>
          <a:lstStyle/>
          <a:p>
            <a:r>
              <a:rPr lang="en-US" dirty="0"/>
              <a:t>Mike Williams, 802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/>
          <a:lstStyle/>
          <a:p>
            <a:r>
              <a:rPr lang="en-US" dirty="0"/>
              <a:t>Midpoint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 dirty="0"/>
              <a:t>Rocketry SMAS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How do they work?</a:t>
            </a:r>
            <a:br>
              <a:rPr lang="en-US" dirty="0"/>
            </a:br>
            <a:r>
              <a:rPr lang="en-US" sz="3200" dirty="0"/>
              <a:t>Construction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/>
          <a:lstStyle/>
          <a:p>
            <a:r>
              <a:rPr lang="en-US" dirty="0"/>
              <a:t>Model rockets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Mainly cardboard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ABS plastic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Balsa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Elastic or rubber bands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Any odd craft stuff 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Polythene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726BA7-44D6-4116-90E3-38325026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/>
          <a:lstStyle/>
          <a:p>
            <a:r>
              <a:rPr lang="en-US"/>
              <a:t>High power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Phenolic tubing or purpose designed plastics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  <a:ea typeface="+mn-lt"/>
                <a:cs typeface="+mn-lt"/>
              </a:rPr>
              <a:t>Fiberglass 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plywood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Kevlar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Ripstop nylon</a:t>
            </a:r>
          </a:p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>
                    <a:lumMod val="65000"/>
                    <a:alpha val="80000"/>
                  </a:prstClr>
                </a:solidFill>
                <a:latin typeface="Gill Sans MT"/>
              </a:rPr>
              <a:t>July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Rocketr</a:t>
            </a:r>
            <a:r>
              <a:rPr lang="en-US" dirty="0">
                <a:solidFill>
                  <a:prstClr val="white">
                    <a:lumMod val="65000"/>
                    <a:alpha val="80000"/>
                  </a:prstClr>
                </a:solidFill>
                <a:latin typeface="Gill Sans MT"/>
              </a:rPr>
              <a:t>y SMAS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4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How do they work?</a:t>
            </a:r>
            <a:br>
              <a:rPr lang="en-US" dirty="0"/>
            </a:br>
            <a:r>
              <a:rPr lang="en-US" sz="3200" dirty="0"/>
              <a:t>Anything you can find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Balsa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Most things tubular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Can get heavy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Pringles a favourite 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Recovery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726BA7-44D6-4116-90E3-38325026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4211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>
                    <a:lumMod val="65000"/>
                    <a:alpha val="80000"/>
                  </a:prstClr>
                </a:solidFill>
                <a:latin typeface="Gill Sans MT"/>
              </a:rPr>
              <a:t>July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Rocketry</a:t>
            </a:r>
            <a:r>
              <a:rPr lang="en-US" dirty="0">
                <a:solidFill>
                  <a:prstClr val="white">
                    <a:lumMod val="65000"/>
                    <a:alpha val="80000"/>
                  </a:prstClr>
                </a:solidFill>
                <a:latin typeface="Gill Sans MT"/>
              </a:rPr>
              <a:t> SMAS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Picture 2" descr="A picture containing tree, outdoor, person, ground&#10;&#10;Description automatically generated">
            <a:extLst>
              <a:ext uri="{FF2B5EF4-FFF2-40B4-BE49-F238E27FC236}">
                <a16:creationId xmlns:a16="http://schemas.microsoft.com/office/drawing/2014/main" id="{716DCFCD-416F-66C8-B780-E4F223B7B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2" y="1222091"/>
            <a:ext cx="5920708" cy="48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3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How do they work?</a:t>
            </a:r>
            <a:br>
              <a:rPr lang="en-US" dirty="0"/>
            </a:br>
            <a:r>
              <a:rPr lang="en-US" sz="3200" dirty="0"/>
              <a:t>A horrible truth, 3D printing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/>
          <a:lstStyle/>
          <a:p>
            <a:r>
              <a:rPr lang="en-US" dirty="0"/>
              <a:t>3D printed </a:t>
            </a:r>
            <a:r>
              <a:rPr lang="en-US" dirty="0" err="1"/>
              <a:t>pla</a:t>
            </a:r>
            <a:r>
              <a:rPr lang="en-US" dirty="0"/>
              <a:t> and </a:t>
            </a:r>
            <a:r>
              <a:rPr lang="en-US" dirty="0" err="1"/>
              <a:t>pla</a:t>
            </a:r>
            <a:r>
              <a:rPr lang="en-US" dirty="0"/>
              <a:t>+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Can sort of work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Usually rushed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Similar loads to balsawood but much heavier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Z Axis weakness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Goes soft in the sun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726BA7-44D6-4116-90E3-38325026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4211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>
                    <a:lumMod val="65000"/>
                    <a:alpha val="80000"/>
                  </a:prstClr>
                </a:solidFill>
                <a:latin typeface="Gill Sans MT"/>
              </a:rPr>
              <a:t>July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Rocketry</a:t>
            </a:r>
            <a:r>
              <a:rPr lang="en-US" dirty="0">
                <a:solidFill>
                  <a:prstClr val="white">
                    <a:lumMod val="65000"/>
                    <a:alpha val="80000"/>
                  </a:prstClr>
                </a:solidFill>
                <a:latin typeface="Gill Sans MT"/>
              </a:rPr>
              <a:t>y SMAS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4" name="Picture 13" descr="A picture containing grass, kite, outdoor, sport kite&#10;&#10;Description automatically generated">
            <a:extLst>
              <a:ext uri="{FF2B5EF4-FFF2-40B4-BE49-F238E27FC236}">
                <a16:creationId xmlns:a16="http://schemas.microsoft.com/office/drawing/2014/main" id="{F2B180E1-D3C4-87B8-4527-329E8F835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80" y="1576561"/>
            <a:ext cx="63150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EFB65AFF-4BB8-184D-889B-25B1F1BD4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247" y="1"/>
            <a:ext cx="10591505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49CA12F-6E27-4C54-88C4-EE6CE7C4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2"/>
            <a:ext cx="12192000" cy="4857751"/>
          </a:xfrm>
          <a:prstGeom prst="rect">
            <a:avLst/>
          </a:prstGeom>
          <a:gradFill flip="none" rotWithShape="1">
            <a:gsLst>
              <a:gs pos="70000">
                <a:schemeClr val="bg2">
                  <a:alpha val="60000"/>
                </a:schemeClr>
              </a:gs>
              <a:gs pos="26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9B842-3BD0-AF87-E419-E081EFBC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47" y="88105"/>
            <a:ext cx="4401340" cy="705272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Model Rocket Flight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D740D-D5BF-69BB-7F6E-16D1BD82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79A90-F9FE-E51C-6D88-E0DB60E6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Rocketry SMAS  				Hobby Lark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4F1F3-14D5-BAC0-C0A9-E94F7087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6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How do they work?</a:t>
            </a:r>
            <a:br>
              <a:rPr lang="en-US" dirty="0"/>
            </a:br>
            <a:r>
              <a:rPr lang="en-US" sz="3200" dirty="0"/>
              <a:t>Basic Operation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/>
          <a:lstStyle/>
          <a:p>
            <a:r>
              <a:rPr lang="en-US" dirty="0"/>
              <a:t>30 seconds of terror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Mechanical support, GSE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Electrical ignition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Lift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Sustain/Delay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Eject/deploy recovery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Hits ground, long walk</a:t>
            </a:r>
          </a:p>
          <a:p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726BA7-44D6-4116-90E3-38325026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4211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>
                    <a:alpha val="60000"/>
                  </a:srgbClr>
                </a:solidFill>
                <a:hlinkClick r:id="rId3"/>
              </a:rPr>
              <a:t>https://img.favpng.com/21/1/8/estes-industries-model-rocket-launch-pad-rocket-launch-png-favpng-kqaucSK1igBFu1UWc03UbwBcu.jpg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>
                    <a:lumMod val="65000"/>
                    <a:alpha val="80000"/>
                  </a:prstClr>
                </a:solidFill>
                <a:latin typeface="Gill Sans MT"/>
              </a:rPr>
              <a:t>July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Rocketry</a:t>
            </a:r>
            <a:r>
              <a:rPr lang="en-US" dirty="0">
                <a:solidFill>
                  <a:prstClr val="white">
                    <a:lumMod val="65000"/>
                    <a:alpha val="80000"/>
                  </a:prstClr>
                </a:solidFill>
                <a:latin typeface="Gill Sans MT"/>
              </a:rPr>
              <a:t> SMAS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14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CDF1A-369C-68DD-4013-18DC9FBA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97165-46F6-CBA4-9492-D7840D36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57BCE-0542-C580-F81E-99EB50E7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5F635-9577-5853-F396-A9F7379661A3}"/>
              </a:ext>
            </a:extLst>
          </p:cNvPr>
          <p:cNvSpPr txBox="1"/>
          <p:nvPr/>
        </p:nvSpPr>
        <p:spPr>
          <a:xfrm>
            <a:off x="4339525" y="1735810"/>
            <a:ext cx="4959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removed:</a:t>
            </a:r>
          </a:p>
          <a:p>
            <a:r>
              <a:rPr lang="en-GB" dirty="0"/>
              <a:t>Image from </a:t>
            </a:r>
            <a:r>
              <a:rPr lang="en-GB" dirty="0" err="1"/>
              <a:t>openRoc</a:t>
            </a:r>
            <a:r>
              <a:rPr lang="en-GB" dirty="0"/>
              <a:t> Simulation Software.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https://openrocket.info/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61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D42F-3189-2AF1-D471-BEC478FD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they work?</a:t>
            </a:r>
            <a:br>
              <a:rPr lang="en-GB" dirty="0"/>
            </a:br>
            <a:r>
              <a:rPr lang="en-GB" sz="3600" dirty="0"/>
              <a:t>Ignition and launch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E6C5A-A480-BA83-BE41-B0E82BA1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339EC-7869-9733-32B4-8B139239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Rocketry SMAS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3D79B0-21BC-6939-D8AA-4E2537F8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5" descr="A picture containing yellow&#10;&#10;Description automatically generated">
            <a:extLst>
              <a:ext uri="{FF2B5EF4-FFF2-40B4-BE49-F238E27FC236}">
                <a16:creationId xmlns:a16="http://schemas.microsoft.com/office/drawing/2014/main" id="{EDDB8B2F-F06F-3B7A-0732-6AF1E195E9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67" y="2444887"/>
            <a:ext cx="4330647" cy="2889653"/>
          </a:xfrm>
        </p:spPr>
      </p:pic>
      <p:pic>
        <p:nvPicPr>
          <p:cNvPr id="19" name="Content Placeholder 18" descr="A person holding a kite&#10;&#10;Description automatically generated with low confidence">
            <a:extLst>
              <a:ext uri="{FF2B5EF4-FFF2-40B4-BE49-F238E27FC236}">
                <a16:creationId xmlns:a16="http://schemas.microsoft.com/office/drawing/2014/main" id="{A18515DB-B88C-186F-7742-6055D0F5BA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65" y="2498376"/>
            <a:ext cx="5056632" cy="3374136"/>
          </a:xfrm>
        </p:spPr>
      </p:pic>
    </p:spTree>
    <p:extLst>
      <p:ext uri="{BB962C8B-B14F-4D97-AF65-F5344CB8AC3E}">
        <p14:creationId xmlns:p14="http://schemas.microsoft.com/office/powerpoint/2010/main" val="476837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B885-F228-8115-81BB-34B695D6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they work?</a:t>
            </a:r>
            <a:br>
              <a:rPr lang="en-GB" dirty="0"/>
            </a:br>
            <a:r>
              <a:rPr lang="en-GB" sz="3200" dirty="0"/>
              <a:t>Trying to go high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C59A6-0870-8F7E-F235-9C88DC2D1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16F6E-9CCC-5247-A289-D71BC0865D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Go straight</a:t>
            </a:r>
          </a:p>
          <a:p>
            <a:r>
              <a:rPr lang="en-GB" dirty="0"/>
              <a:t>Three fins good, four fins better</a:t>
            </a:r>
          </a:p>
          <a:p>
            <a:r>
              <a:rPr lang="en-GB" dirty="0"/>
              <a:t>No mass you don’t need</a:t>
            </a:r>
          </a:p>
          <a:p>
            <a:r>
              <a:rPr lang="en-GB" dirty="0"/>
              <a:t>Keep the diameter down</a:t>
            </a:r>
          </a:p>
          <a:p>
            <a:r>
              <a:rPr lang="en-GB" dirty="0"/>
              <a:t>Make sure it’s stable</a:t>
            </a:r>
          </a:p>
          <a:p>
            <a:r>
              <a:rPr lang="en-GB" dirty="0"/>
              <a:t>The weather!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7FD07-016D-5484-2F3D-518AF8188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Not so simple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98409-DBA6-A229-B591-883B6467E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1"/>
            <a:ext cx="5436391" cy="535354"/>
          </a:xfrm>
        </p:spPr>
        <p:txBody>
          <a:bodyPr/>
          <a:lstStyle/>
          <a:p>
            <a:r>
              <a:rPr lang="en-GB" dirty="0"/>
              <a:t>Motor selection</a:t>
            </a:r>
          </a:p>
          <a:p>
            <a:r>
              <a:rPr lang="en-GB" dirty="0"/>
              <a:t>Spin stabilisation</a:t>
            </a:r>
            <a:endParaRPr lang="en-GB" sz="2400" dirty="0"/>
          </a:p>
          <a:p>
            <a:pPr marL="228600" lvl="1">
              <a:spcBef>
                <a:spcPts val="1000"/>
              </a:spcBef>
            </a:pPr>
            <a:r>
              <a:rPr lang="en-GB" sz="2400" dirty="0"/>
              <a:t>Staging, serial and/or parallel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err="1"/>
              <a:t>Sustainer</a:t>
            </a:r>
            <a:r>
              <a:rPr lang="en-GB" sz="2400" dirty="0"/>
              <a:t> darts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/>
              <a:t>Stability margins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D277-13DB-8151-5CDB-D95BF431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C4B5B-AD4C-D215-BFD2-3926F7EF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D6510-0A36-F5F1-FCF4-C912EDD5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BDDF-959D-E402-5384-74CE7962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they work?</a:t>
            </a:r>
            <a:br>
              <a:rPr lang="en-GB" dirty="0"/>
            </a:br>
            <a:r>
              <a:rPr lang="en-GB" sz="3600" dirty="0"/>
              <a:t>Stability margin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8D694-DC53-27F1-4FCE-0D677A13F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Heavy at the pointy end draggy at the other 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85085-F7CE-98A1-1DD0-A72986D93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11090274" cy="3515555"/>
          </a:xfrm>
        </p:spPr>
        <p:txBody>
          <a:bodyPr/>
          <a:lstStyle/>
          <a:p>
            <a:r>
              <a:rPr lang="en-GB" dirty="0"/>
              <a:t>Centre of pressure</a:t>
            </a:r>
          </a:p>
          <a:p>
            <a:r>
              <a:rPr lang="en-GB" dirty="0"/>
              <a:t>Centre of gravity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CAF1A-8BF8-1834-6C13-155FB377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3354A-99C5-4379-20C5-E8D98B6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19</a:t>
            </a:fld>
            <a:endParaRPr lang="en-US"/>
          </a:p>
        </p:txBody>
      </p: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0AD8F8A-5720-73BF-BED1-93E0942E3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206" y="548169"/>
            <a:ext cx="42100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/>
          <a:lstStyle/>
          <a:p>
            <a:r>
              <a:rPr lang="en-US" dirty="0"/>
              <a:t>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 dirty="0"/>
              <a:t>Rocketry SMAS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508500"/>
            <a:ext cx="6221412" cy="1998712"/>
          </a:xfrm>
          <a:noFill/>
        </p:spPr>
        <p:txBody>
          <a:bodyPr>
            <a:normAutofit/>
          </a:bodyPr>
          <a:lstStyle/>
          <a:p>
            <a:r>
              <a:rPr lang="en-US" dirty="0"/>
              <a:t>Mike Williams, UKRA founder member, former chairman now running the MAP program.</a:t>
            </a:r>
          </a:p>
          <a:p>
            <a:r>
              <a:rPr lang="en-US" dirty="0"/>
              <a:t>G6BMZ</a:t>
            </a:r>
          </a:p>
          <a:p>
            <a:r>
              <a:rPr lang="en-US" dirty="0"/>
              <a:t>SMAS member 802</a:t>
            </a:r>
          </a:p>
          <a:p>
            <a:endParaRPr lang="en-US" dirty="0"/>
          </a:p>
        </p:txBody>
      </p:sp>
      <p:pic>
        <p:nvPicPr>
          <p:cNvPr id="16" name="Picture Placeholder 15" descr="A picture containing person, wall, indoor, child&#10;&#10;Description automatically generated">
            <a:extLst>
              <a:ext uri="{FF2B5EF4-FFF2-40B4-BE49-F238E27FC236}">
                <a16:creationId xmlns:a16="http://schemas.microsoft.com/office/drawing/2014/main" id="{5974FB0C-88F6-59C1-1FC6-0FFA3CBF2F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r="9696"/>
          <a:stretch>
            <a:fillRect/>
          </a:stretch>
        </p:blipFill>
        <p:spPr>
          <a:xfrm>
            <a:off x="4568825" y="0"/>
            <a:ext cx="3054350" cy="3776663"/>
          </a:xfrm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0C1D-BF2F-7C1D-BAE5-932DDBE1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 Selection – Single Use</a:t>
            </a:r>
            <a:br>
              <a:rPr lang="en-GB" dirty="0"/>
            </a:br>
            <a:r>
              <a:rPr lang="en-GB" sz="3600" dirty="0"/>
              <a:t>Banging and pushing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87BF4-7873-6179-75FD-1B71FF6C7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72F62-57E8-0BD0-A3DA-0363FEC1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40F0D0-8E88-84DD-3C68-47555D6F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F6823-2047-6BBB-6DF0-2DD94461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20</a:t>
            </a:fld>
            <a:endParaRPr lang="en-US"/>
          </a:p>
        </p:txBody>
      </p:sp>
      <p:pic>
        <p:nvPicPr>
          <p:cNvPr id="18" name="Content Placeholder 17" descr="Text&#10;&#10;Description automatically generated">
            <a:extLst>
              <a:ext uri="{FF2B5EF4-FFF2-40B4-BE49-F238E27FC236}">
                <a16:creationId xmlns:a16="http://schemas.microsoft.com/office/drawing/2014/main" id="{AB4552AA-6169-FD67-E147-AC045FEC63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32" y="2427288"/>
            <a:ext cx="3516312" cy="3516312"/>
          </a:xfrm>
        </p:spPr>
      </p:pic>
      <p:pic>
        <p:nvPicPr>
          <p:cNvPr id="14" name="Content Placeholder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4A130067-7DFA-AA48-CE01-3EEEA11627F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06" y="2751931"/>
            <a:ext cx="4476750" cy="2867025"/>
          </a:xfrm>
        </p:spPr>
      </p:pic>
    </p:spTree>
    <p:extLst>
      <p:ext uri="{BB962C8B-B14F-4D97-AF65-F5344CB8AC3E}">
        <p14:creationId xmlns:p14="http://schemas.microsoft.com/office/powerpoint/2010/main" val="1245591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0C1D-BF2F-7C1D-BAE5-932DDBE1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 Selection – Reload</a:t>
            </a:r>
            <a:br>
              <a:rPr lang="en-GB" dirty="0"/>
            </a:br>
            <a:r>
              <a:rPr lang="en-GB" sz="3600" dirty="0"/>
              <a:t>Banging and pushing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62CE4-3FAD-3DC2-064A-1C23A55B4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87BF4-7873-6179-75FD-1B71FF6C7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72F62-57E8-0BD0-A3DA-0363FEC1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40F0D0-8E88-84DD-3C68-47555D6F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SMAS Rocketry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F6823-2047-6BBB-6DF0-2DD94461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21</a:t>
            </a:fld>
            <a:endParaRPr lang="en-US"/>
          </a:p>
        </p:txBody>
      </p:sp>
      <p:pic>
        <p:nvPicPr>
          <p:cNvPr id="21" name="Content Placeholder 20" descr="A close-up of a pen&#10;&#10;Description automatically generated with medium confidence">
            <a:extLst>
              <a:ext uri="{FF2B5EF4-FFF2-40B4-BE49-F238E27FC236}">
                <a16:creationId xmlns:a16="http://schemas.microsoft.com/office/drawing/2014/main" id="{F85CA42A-B2EC-FFB6-777C-B7A34AEB6C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47295" y="1702258"/>
            <a:ext cx="4725786" cy="4725786"/>
          </a:xfrm>
        </p:spPr>
      </p:pic>
      <p:pic>
        <p:nvPicPr>
          <p:cNvPr id="11" name="Content Placeholder 10" descr="A picture containing indoor, cosmetic&#10;&#10;Description automatically generated">
            <a:extLst>
              <a:ext uri="{FF2B5EF4-FFF2-40B4-BE49-F238E27FC236}">
                <a16:creationId xmlns:a16="http://schemas.microsoft.com/office/drawing/2014/main" id="{79764858-4D88-519B-22CA-A5D0ADEF73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9" y="1731375"/>
            <a:ext cx="4696668" cy="4696668"/>
          </a:xfrm>
        </p:spPr>
      </p:pic>
    </p:spTree>
    <p:extLst>
      <p:ext uri="{BB962C8B-B14F-4D97-AF65-F5344CB8AC3E}">
        <p14:creationId xmlns:p14="http://schemas.microsoft.com/office/powerpoint/2010/main" val="1497617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B885-F228-8115-81BB-34B695D6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they work?</a:t>
            </a:r>
            <a:br>
              <a:rPr lang="en-GB" dirty="0"/>
            </a:br>
            <a:r>
              <a:rPr lang="en-GB" sz="3200" dirty="0"/>
              <a:t>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C59A6-0870-8F7E-F235-9C88DC2D1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16F6E-9CCC-5247-A289-D71BC0865D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At ignition a chemical delay grain starts to burn</a:t>
            </a:r>
          </a:p>
          <a:p>
            <a:r>
              <a:rPr lang="en-GB" dirty="0"/>
              <a:t>During flight delay grain burns for a predictable number of seconds</a:t>
            </a:r>
          </a:p>
          <a:p>
            <a:r>
              <a:rPr lang="en-GB" dirty="0"/>
              <a:t>Once burnt through a black powder charge ignites forces out a parachute*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7FD07-016D-5484-2F3D-518AF8188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Not so simple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98409-DBA6-A229-B591-883B6467E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1"/>
            <a:ext cx="5436391" cy="535354"/>
          </a:xfrm>
        </p:spPr>
        <p:txBody>
          <a:bodyPr/>
          <a:lstStyle/>
          <a:p>
            <a:r>
              <a:rPr lang="en-GB" dirty="0"/>
              <a:t>Electronic devices, Mike talks….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D277-13DB-8151-5CDB-D95BF431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C4B5B-AD4C-D215-BFD2-3926F7EF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D6510-0A36-F5F1-FCF4-C912EDD5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AC128104-7254-5B22-87C5-747A54965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878" y="2916333"/>
            <a:ext cx="4762680" cy="36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16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B885-F228-8115-81BB-34B695D6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they work?</a:t>
            </a:r>
            <a:br>
              <a:rPr lang="en-GB" dirty="0"/>
            </a:br>
            <a:r>
              <a:rPr lang="en-GB" sz="3200" dirty="0"/>
              <a:t>Slowing down and stopping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C59A6-0870-8F7E-F235-9C88DC2D1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16F6E-9CCC-5247-A289-D71BC0865D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Break the airframe</a:t>
            </a:r>
          </a:p>
          <a:p>
            <a:r>
              <a:rPr lang="en-GB" dirty="0"/>
              <a:t>Parachute, streamer, ribbon</a:t>
            </a:r>
          </a:p>
          <a:p>
            <a:r>
              <a:rPr lang="en-GB" dirty="0"/>
              <a:t>Unstable when falling</a:t>
            </a:r>
            <a:r>
              <a:rPr lang="en-GB"/>
              <a:t>, tumble</a:t>
            </a:r>
            <a:endParaRPr lang="en-GB" dirty="0"/>
          </a:p>
          <a:p>
            <a:r>
              <a:rPr lang="en-GB" dirty="0"/>
              <a:t>Helicopter blades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7FD07-016D-5484-2F3D-518AF8188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Not so simple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98409-DBA6-A229-B591-883B6467E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1"/>
            <a:ext cx="5436391" cy="535354"/>
          </a:xfrm>
        </p:spPr>
        <p:txBody>
          <a:bodyPr/>
          <a:lstStyle/>
          <a:p>
            <a:r>
              <a:rPr lang="en-GB" dirty="0"/>
              <a:t>Multiple parachutes</a:t>
            </a:r>
          </a:p>
          <a:p>
            <a:pPr lvl="1"/>
            <a:r>
              <a:rPr lang="en-GB" sz="2400" dirty="0"/>
              <a:t>Variations of above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/>
              <a:t>Mixed, such as tumble booster stage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D277-13DB-8151-5CDB-D95BF431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C4B5B-AD4C-D215-BFD2-3926F7EF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D6510-0A36-F5F1-FCF4-C912EDD5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10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 dirty="0"/>
              <a:t>Rocketry SMAS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/>
          <a:lstStyle/>
          <a:p>
            <a:r>
              <a:rPr lang="en-US" dirty="0"/>
              <a:t>Michael Williams</a:t>
            </a:r>
          </a:p>
          <a:p>
            <a:r>
              <a:rPr lang="en-US" dirty="0"/>
              <a:t>ukra.org.uk</a:t>
            </a:r>
          </a:p>
          <a:p>
            <a:r>
              <a:rPr lang="en-US" dirty="0"/>
              <a:t>https://ukra-map.org.uk/EE.html</a:t>
            </a: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dirty="0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B842-3BD0-AF87-E419-E081EFBC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47" y="88105"/>
            <a:ext cx="4401340" cy="705272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Bonus Material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D740D-D5BF-69BB-7F6E-16D1BD82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79A90-F9FE-E51C-6D88-E0DB60E6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Rocketry SMAS  				Hobby Lark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4F1F3-14D5-BAC0-C0A9-E94F7087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DC1D57-43F6-A23E-EAE9-3FE82A36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6" y="1239865"/>
            <a:ext cx="11331171" cy="4852960"/>
          </a:xfrm>
        </p:spPr>
        <p:txBody>
          <a:bodyPr/>
          <a:lstStyle/>
          <a:p>
            <a:r>
              <a:rPr lang="en-GB" dirty="0"/>
              <a:t>Hybrid – Not quite right</a:t>
            </a:r>
          </a:p>
          <a:p>
            <a:r>
              <a:rPr lang="en-GB" dirty="0"/>
              <a:t>Model – Next slide not all wood is Goodwood </a:t>
            </a:r>
          </a:p>
        </p:txBody>
      </p:sp>
    </p:spTree>
    <p:extLst>
      <p:ext uri="{BB962C8B-B14F-4D97-AF65-F5344CB8AC3E}">
        <p14:creationId xmlns:p14="http://schemas.microsoft.com/office/powerpoint/2010/main" val="682815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38DD-64A3-201A-18B4-5ACEA5C7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Balsa</a:t>
            </a:r>
          </a:p>
        </p:txBody>
      </p:sp>
      <p:pic>
        <p:nvPicPr>
          <p:cNvPr id="9" name="Content Placeholder 8" descr="A person holding a package of candy&#10;&#10;Description automatically generated with low confidence">
            <a:extLst>
              <a:ext uri="{FF2B5EF4-FFF2-40B4-BE49-F238E27FC236}">
                <a16:creationId xmlns:a16="http://schemas.microsoft.com/office/drawing/2014/main" id="{976D6F24-CD85-4E67-47CA-A31BBA5D73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7398" y="1469141"/>
            <a:ext cx="5951352" cy="396756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4745B-8CC7-D8F1-97BF-530809B0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C2EED-4619-91F1-D741-1B570D1C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9C78D-ED4C-04BC-C607-2280014C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27</a:t>
            </a:fld>
            <a:endParaRPr lang="en-US"/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8E69ACBE-F117-ADC6-1364-E8D9B7EAF9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4" y="2293749"/>
            <a:ext cx="5955654" cy="3967567"/>
          </a:xfrm>
        </p:spPr>
      </p:pic>
    </p:spTree>
    <p:extLst>
      <p:ext uri="{BB962C8B-B14F-4D97-AF65-F5344CB8AC3E}">
        <p14:creationId xmlns:p14="http://schemas.microsoft.com/office/powerpoint/2010/main" val="100571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/>
          <a:lstStyle/>
          <a:p>
            <a:r>
              <a:rPr lang="en-US" dirty="0"/>
              <a:t>Bad Language Warning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 dirty="0"/>
              <a:t>Rocketry SMAS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508500"/>
            <a:ext cx="6221412" cy="1998712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terms are horribly interchangeable</a:t>
            </a:r>
          </a:p>
          <a:p>
            <a:r>
              <a:rPr lang="en-US" dirty="0"/>
              <a:t>Its all metric except when its Imperial except when it isn’t</a:t>
            </a:r>
          </a:p>
          <a:p>
            <a:r>
              <a:rPr lang="en-US" dirty="0"/>
              <a:t>Mass is not weight and weight is not mass, </a:t>
            </a:r>
            <a:r>
              <a:rPr lang="en-US" dirty="0" err="1"/>
              <a:t>kinda</a:t>
            </a:r>
            <a:endParaRPr lang="en-US" dirty="0"/>
          </a:p>
          <a:p>
            <a:r>
              <a:rPr lang="en-US" dirty="0"/>
              <a:t>Some videos need to be loud, and sort of shouty</a:t>
            </a:r>
          </a:p>
          <a:p>
            <a:endParaRPr lang="en-US" dirty="0"/>
          </a:p>
        </p:txBody>
      </p:sp>
      <p:pic>
        <p:nvPicPr>
          <p:cNvPr id="16" name="Picture Placeholder 15" descr="A picture containing grass, outdoor, field&#10;&#10;Description automatically generated">
            <a:extLst>
              <a:ext uri="{FF2B5EF4-FFF2-40B4-BE49-F238E27FC236}">
                <a16:creationId xmlns:a16="http://schemas.microsoft.com/office/drawing/2014/main" id="{396B1C23-9679-78B7-EBBD-2B24D44287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7555"/>
          <a:stretch>
            <a:fillRect/>
          </a:stretch>
        </p:blipFill>
        <p:spPr>
          <a:xfrm>
            <a:off x="4448943" y="0"/>
            <a:ext cx="3054096" cy="3776472"/>
          </a:xfrm>
        </p:spPr>
      </p:pic>
    </p:spTree>
    <p:extLst>
      <p:ext uri="{BB962C8B-B14F-4D97-AF65-F5344CB8AC3E}">
        <p14:creationId xmlns:p14="http://schemas.microsoft.com/office/powerpoint/2010/main" val="310073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6611937" cy="2334136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top questions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6339"/>
            <a:ext cx="5437187" cy="2814526"/>
          </a:xfrm>
        </p:spPr>
        <p:txBody>
          <a:bodyPr vert="horz" wrap="square" lIns="0" tIns="0" rIns="0" bIns="0" rtlCol="0"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dirty="0"/>
              <a:t>Is it Legal?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dirty="0"/>
              <a:t>How high do they go?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dirty="0"/>
              <a:t>What is the fuel?</a:t>
            </a:r>
          </a:p>
          <a:p>
            <a:pPr marL="0" indent="0">
              <a:lnSpc>
                <a:spcPct val="100000"/>
              </a:lnSpc>
            </a:pPr>
            <a:r>
              <a:rPr lang="en-US" dirty="0"/>
              <a:t>… and how do they work?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Rocket SMAS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Is it legal?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/>
          <a:lstStyle/>
          <a:p>
            <a:r>
              <a:rPr lang="en-US" dirty="0"/>
              <a:t>Short answer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Law treats model rockets in a very similar way to garden fireworks</a:t>
            </a:r>
          </a:p>
          <a:p>
            <a:r>
              <a:rPr lang="en-US" dirty="0"/>
              <a:t>Making your own pyrotechnic motors is illegal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726BA7-44D6-4116-90E3-38325026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/>
          <a:lstStyle/>
          <a:p>
            <a:r>
              <a:rPr lang="en-US" dirty="0"/>
              <a:t>Bit longer answer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/>
          <a:lstStyle/>
          <a:p>
            <a:r>
              <a:rPr lang="en-US" dirty="0"/>
              <a:t>Stay within the rules</a:t>
            </a:r>
          </a:p>
          <a:p>
            <a:r>
              <a:rPr lang="en-US" dirty="0"/>
              <a:t>HSE covers most motor issues</a:t>
            </a:r>
          </a:p>
          <a:p>
            <a:r>
              <a:rPr lang="en-US" dirty="0"/>
              <a:t>Air navigation orders apply</a:t>
            </a:r>
          </a:p>
          <a:p>
            <a:r>
              <a:rPr lang="en-US" dirty="0"/>
              <a:t>Very large flights are rarely practical</a:t>
            </a:r>
          </a:p>
          <a:p>
            <a:r>
              <a:rPr lang="en-US" dirty="0"/>
              <a:t>Things falling from space can be a problem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 dirty="0"/>
              <a:t>Rocketry SMAS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How high do they go?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/>
          <a:lstStyle/>
          <a:p>
            <a:r>
              <a:rPr lang="en-US" dirty="0"/>
              <a:t>Short answer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/>
          <a:lstStyle/>
          <a:p>
            <a:r>
              <a:rPr lang="en-US" dirty="0"/>
              <a:t>Give me enough space and a big enough bang and 50km is possible.</a:t>
            </a:r>
          </a:p>
          <a:p>
            <a:r>
              <a:rPr lang="en-US" dirty="0"/>
              <a:t>Models, 2000 feet</a:t>
            </a:r>
          </a:p>
          <a:p>
            <a:r>
              <a:rPr lang="en-US" dirty="0"/>
              <a:t>High Power, 10,000 feet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726BA7-44D6-4116-90E3-38325026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/>
          <a:lstStyle/>
          <a:p>
            <a:r>
              <a:rPr lang="en-US" dirty="0"/>
              <a:t>Bit longer answer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/>
          <a:lstStyle/>
          <a:p>
            <a:r>
              <a:rPr lang="en-US" dirty="0"/>
              <a:t>Easy to acquire motors are good for about 3000 feet</a:t>
            </a:r>
          </a:p>
          <a:p>
            <a:r>
              <a:rPr lang="en-US" dirty="0"/>
              <a:t>Largest motors can get much higher,  say 20km.</a:t>
            </a:r>
          </a:p>
          <a:p>
            <a:pPr lvl="1"/>
            <a:r>
              <a:rPr lang="en-US" sz="2400" dirty="0"/>
              <a:t>Flight calculations and simulation</a:t>
            </a:r>
          </a:p>
          <a:p>
            <a:pPr lvl="1"/>
            <a:r>
              <a:rPr lang="en-US" sz="2400" dirty="0"/>
              <a:t>Flight electronics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04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/>
              <a:t>What is the fuel?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/>
          <a:lstStyle/>
          <a:p>
            <a:r>
              <a:rPr lang="en-US" dirty="0"/>
              <a:t>Model rockets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Black powder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pPr lvl="1"/>
            <a:r>
              <a:rPr lang="en-US" sz="2400" dirty="0"/>
              <a:t>Clay and cardboard surround</a:t>
            </a:r>
          </a:p>
          <a:p>
            <a:pPr lvl="1"/>
            <a:r>
              <a:rPr lang="en-US" sz="2400" dirty="0">
                <a:solidFill>
                  <a:srgbClr val="FFFFFF">
                    <a:alpha val="60000"/>
                  </a:srgbClr>
                </a:solidFill>
              </a:rPr>
              <a:t>Typical legal requirements are like a firework </a:t>
            </a:r>
          </a:p>
          <a:p>
            <a:pPr lvl="1"/>
            <a:r>
              <a:rPr lang="en-US" sz="2400" dirty="0">
                <a:solidFill>
                  <a:srgbClr val="FFFFFF">
                    <a:alpha val="60000"/>
                  </a:srgbClr>
                </a:solidFill>
              </a:rPr>
              <a:t>Fixed ejection delay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726BA7-44D6-4116-90E3-38325026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/>
          <a:lstStyle/>
          <a:p>
            <a:r>
              <a:rPr lang="en-US" dirty="0"/>
              <a:t>High power (APCP)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HTPB binder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r>
              <a:rPr lang="en-US" dirty="0">
                <a:ea typeface="+mn-lt"/>
                <a:cs typeface="+mn-lt"/>
              </a:rPr>
              <a:t>Perchlorates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Metal filings </a:t>
            </a:r>
          </a:p>
          <a:p>
            <a:pPr lvl="1"/>
            <a:r>
              <a:rPr lang="en-US" sz="2400" dirty="0"/>
              <a:t>Hard plastics and </a:t>
            </a:r>
            <a:r>
              <a:rPr lang="en-US" sz="2400" dirty="0">
                <a:ea typeface="+mn-lt"/>
                <a:cs typeface="+mn-lt"/>
              </a:rPr>
              <a:t>aluminum</a:t>
            </a:r>
            <a:r>
              <a:rPr lang="en-US" sz="2400" dirty="0"/>
              <a:t> surround</a:t>
            </a:r>
          </a:p>
          <a:p>
            <a:pPr lvl="1"/>
            <a:r>
              <a:rPr lang="en-US" sz="2400" dirty="0">
                <a:solidFill>
                  <a:srgbClr val="FFFFFF">
                    <a:alpha val="60000"/>
                  </a:srgbClr>
                </a:solidFill>
              </a:rPr>
              <a:t>Limited use of cardboard </a:t>
            </a:r>
          </a:p>
          <a:p>
            <a:pPr lvl="1"/>
            <a:r>
              <a:rPr lang="en-US" sz="2400" dirty="0">
                <a:solidFill>
                  <a:srgbClr val="FFFFFF">
                    <a:alpha val="60000"/>
                  </a:srgbClr>
                </a:solidFill>
              </a:rPr>
              <a:t>[often] Variable delay</a:t>
            </a:r>
          </a:p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>
                    <a:lumMod val="65000"/>
                    <a:alpha val="80000"/>
                  </a:prstClr>
                </a:solidFill>
                <a:latin typeface="Gill Sans MT"/>
              </a:rPr>
              <a:t>Rocketry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9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but wait, there's more...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/>
          <a:lstStyle/>
          <a:p>
            <a:r>
              <a:rPr lang="en-US" dirty="0"/>
              <a:t>HYPRID MOTORS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Two or more substances in different states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Very safe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Simple legal requirements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Cheap for high power</a:t>
            </a:r>
          </a:p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Can be very time consuming</a:t>
            </a:r>
          </a:p>
          <a:p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726BA7-44D6-4116-90E3-38325026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/>
          <a:lstStyle/>
          <a:p>
            <a:endParaRPr lang="en-US"/>
          </a:p>
          <a:p>
            <a:r>
              <a:rPr lang="en-US">
                <a:ea typeface="+mn-lt"/>
                <a:cs typeface="+mn-lt"/>
              </a:rPr>
              <a:t>TYPICALLY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/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NOx </a:t>
            </a:r>
            <a:r>
              <a:rPr lang="en-US" dirty="0" err="1">
                <a:solidFill>
                  <a:srgbClr val="FFFFFF">
                    <a:alpha val="60000"/>
                  </a:srgbClr>
                </a:solidFill>
              </a:rPr>
              <a:t>oxidiser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pPr marL="342900" indent="-342900"/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ABS plastic fuel</a:t>
            </a:r>
          </a:p>
          <a:p>
            <a:pPr marL="342900" indent="-342900"/>
            <a:r>
              <a:rPr lang="en-US" dirty="0" err="1">
                <a:solidFill>
                  <a:srgbClr val="FFFFFF">
                    <a:alpha val="60000"/>
                  </a:srgbClr>
                </a:solidFill>
              </a:rPr>
              <a:t>GOx</a:t>
            </a:r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 starter</a:t>
            </a:r>
          </a:p>
          <a:p>
            <a:pPr marL="342900" indent="-342900"/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Complex GSE</a:t>
            </a:r>
          </a:p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62B4B-AE1C-3AD1-C987-CA9949BD18B1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72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Finally...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/>
          <a:lstStyle/>
          <a:p>
            <a:r>
              <a:rPr lang="en-US" dirty="0"/>
              <a:t>Human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2332037" cy="1332001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Stomp Rocket</a:t>
            </a:r>
          </a:p>
          <a:p>
            <a:r>
              <a:rPr lang="en-US" dirty="0" err="1">
                <a:solidFill>
                  <a:srgbClr val="FFFFFF">
                    <a:alpha val="60000"/>
                  </a:srgbClr>
                </a:solidFill>
              </a:rPr>
              <a:t>Aquajet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726BA7-44D6-4116-90E3-38325026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  <a:p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62B4B-AE1C-3AD1-C987-CA9949BD18B1}"/>
              </a:ext>
            </a:extLst>
          </p:cNvPr>
          <p:cNvSpPr txBox="1"/>
          <p:nvPr/>
        </p:nvSpPr>
        <p:spPr>
          <a:xfrm>
            <a:off x="3359150" y="3343275"/>
            <a:ext cx="65897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hlinkClick r:id="rId3"/>
              </a:rPr>
              <a:t>https://www.amazon.co.uk/s?k=stomp+rocket&amp;crid=1STZV3BYDI5L7&amp;sprefix=stomp+rock%2Caps%2C77&amp;ref=nb_sb_ss_ts-doa-p_1_10</a:t>
            </a:r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73990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sharepoint/v3"/>
    <ds:schemaRef ds:uri="71af3243-3dd4-4a8d-8c0d-dd76da1f02a5"/>
    <ds:schemaRef ds:uri="http://www.w3.org/XML/1998/namespace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30e9df3-be65-4c73-a93b-d1236ebd677e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{F2937BA6-0738-4005-8A2C-14F4F0D6360C}tf33713516_win32</Template>
  <TotalTime>8956</TotalTime>
  <Words>1176</Words>
  <Application>Microsoft Office PowerPoint</Application>
  <PresentationFormat>Widescreen</PresentationFormat>
  <Paragraphs>279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Walbaum Display</vt:lpstr>
      <vt:lpstr>3DFloatVTI</vt:lpstr>
      <vt:lpstr>Model and High Power Rocketry</vt:lpstr>
      <vt:lpstr>Me</vt:lpstr>
      <vt:lpstr>Bad Language Warning</vt:lpstr>
      <vt:lpstr>The top questions</vt:lpstr>
      <vt:lpstr>Is it legal?</vt:lpstr>
      <vt:lpstr>How high do they go?</vt:lpstr>
      <vt:lpstr>What is the fuel?</vt:lpstr>
      <vt:lpstr>but wait, there's more...</vt:lpstr>
      <vt:lpstr>Finally...</vt:lpstr>
      <vt:lpstr>Midpoint Questions</vt:lpstr>
      <vt:lpstr>How do they work? Construction</vt:lpstr>
      <vt:lpstr>How do they work? Anything you can find</vt:lpstr>
      <vt:lpstr>How do they work? A horrible truth, 3D printing</vt:lpstr>
      <vt:lpstr>Model Rocket Flight</vt:lpstr>
      <vt:lpstr>How do they work? Basic Operation</vt:lpstr>
      <vt:lpstr>PowerPoint Presentation</vt:lpstr>
      <vt:lpstr>How do they work? Ignition and launch</vt:lpstr>
      <vt:lpstr>How do they work? Trying to go high</vt:lpstr>
      <vt:lpstr>How do they work? Stability margin</vt:lpstr>
      <vt:lpstr>Engine Selection – Single Use Banging and pushing</vt:lpstr>
      <vt:lpstr>Engine Selection – Reload Banging and pushing</vt:lpstr>
      <vt:lpstr>How do they work? Recovery</vt:lpstr>
      <vt:lpstr>How do they work? Slowing down and stopping</vt:lpstr>
      <vt:lpstr>Summary Questions</vt:lpstr>
      <vt:lpstr>Thank You</vt:lpstr>
      <vt:lpstr>Bonus Material</vt:lpstr>
      <vt:lpstr>Balsa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and High Power Rocketry</dc:title>
  <dc:creator>Michael Williams</dc:creator>
  <cp:lastModifiedBy>Michael Williams</cp:lastModifiedBy>
  <cp:revision>66</cp:revision>
  <dcterms:created xsi:type="dcterms:W3CDTF">2022-07-03T20:24:23Z</dcterms:created>
  <dcterms:modified xsi:type="dcterms:W3CDTF">2022-07-17T13:37:10Z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